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0" r:id="rId2"/>
    <p:sldId id="257" r:id="rId3"/>
    <p:sldId id="269" r:id="rId4"/>
    <p:sldId id="332" r:id="rId5"/>
    <p:sldId id="262" r:id="rId6"/>
    <p:sldId id="264" r:id="rId7"/>
    <p:sldId id="265" r:id="rId8"/>
    <p:sldId id="266" r:id="rId9"/>
    <p:sldId id="331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5144745-7DA9-42D3-B0CF-718D0FE7F3DC}" v="137" dt="2021-11-23T10:19:56.59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1" d="100"/>
          <a:sy n="61" d="100"/>
        </p:scale>
        <p:origin x="81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eelen, BMJG (Bernhard)" userId="8c651d8e-946e-4948-8a64-4c10bca0126f" providerId="ADAL" clId="{55144745-7DA9-42D3-B0CF-718D0FE7F3DC}"/>
    <pc:docChg chg="undo custSel addSld delSld modSld">
      <pc:chgData name="Seelen, BMJG (Bernhard)" userId="8c651d8e-946e-4948-8a64-4c10bca0126f" providerId="ADAL" clId="{55144745-7DA9-42D3-B0CF-718D0FE7F3DC}" dt="2021-11-23T10:19:56.595" v="474" actId="20577"/>
      <pc:docMkLst>
        <pc:docMk/>
      </pc:docMkLst>
      <pc:sldChg chg="delSp modSp add mod">
        <pc:chgData name="Seelen, BMJG (Bernhard)" userId="8c651d8e-946e-4948-8a64-4c10bca0126f" providerId="ADAL" clId="{55144745-7DA9-42D3-B0CF-718D0FE7F3DC}" dt="2021-11-14T13:09:03.409" v="65" actId="1076"/>
        <pc:sldMkLst>
          <pc:docMk/>
          <pc:sldMk cId="693773390" sldId="257"/>
        </pc:sldMkLst>
        <pc:spChg chg="del">
          <ac:chgData name="Seelen, BMJG (Bernhard)" userId="8c651d8e-946e-4948-8a64-4c10bca0126f" providerId="ADAL" clId="{55144745-7DA9-42D3-B0CF-718D0FE7F3DC}" dt="2021-11-14T13:07:55.445" v="52" actId="478"/>
          <ac:spMkLst>
            <pc:docMk/>
            <pc:sldMk cId="693773390" sldId="257"/>
            <ac:spMk id="3" creationId="{00000000-0000-0000-0000-000000000000}"/>
          </ac:spMkLst>
        </pc:spChg>
        <pc:spChg chg="mod">
          <ac:chgData name="Seelen, BMJG (Bernhard)" userId="8c651d8e-946e-4948-8a64-4c10bca0126f" providerId="ADAL" clId="{55144745-7DA9-42D3-B0CF-718D0FE7F3DC}" dt="2021-11-14T13:08:52.067" v="62" actId="1076"/>
          <ac:spMkLst>
            <pc:docMk/>
            <pc:sldMk cId="693773390" sldId="257"/>
            <ac:spMk id="5" creationId="{00000000-0000-0000-0000-000000000000}"/>
          </ac:spMkLst>
        </pc:spChg>
        <pc:spChg chg="mod">
          <ac:chgData name="Seelen, BMJG (Bernhard)" userId="8c651d8e-946e-4948-8a64-4c10bca0126f" providerId="ADAL" clId="{55144745-7DA9-42D3-B0CF-718D0FE7F3DC}" dt="2021-11-14T13:08:44.986" v="61" actId="1076"/>
          <ac:spMkLst>
            <pc:docMk/>
            <pc:sldMk cId="693773390" sldId="257"/>
            <ac:spMk id="6" creationId="{00000000-0000-0000-0000-000000000000}"/>
          </ac:spMkLst>
        </pc:spChg>
        <pc:spChg chg="mod">
          <ac:chgData name="Seelen, BMJG (Bernhard)" userId="8c651d8e-946e-4948-8a64-4c10bca0126f" providerId="ADAL" clId="{55144745-7DA9-42D3-B0CF-718D0FE7F3DC}" dt="2021-11-14T13:08:33.312" v="58" actId="1076"/>
          <ac:spMkLst>
            <pc:docMk/>
            <pc:sldMk cId="693773390" sldId="257"/>
            <ac:spMk id="7" creationId="{00000000-0000-0000-0000-000000000000}"/>
          </ac:spMkLst>
        </pc:spChg>
        <pc:spChg chg="mod">
          <ac:chgData name="Seelen, BMJG (Bernhard)" userId="8c651d8e-946e-4948-8a64-4c10bca0126f" providerId="ADAL" clId="{55144745-7DA9-42D3-B0CF-718D0FE7F3DC}" dt="2021-11-14T13:08:41.710" v="60" actId="1076"/>
          <ac:spMkLst>
            <pc:docMk/>
            <pc:sldMk cId="693773390" sldId="257"/>
            <ac:spMk id="8" creationId="{00000000-0000-0000-0000-000000000000}"/>
          </ac:spMkLst>
        </pc:spChg>
        <pc:picChg chg="mod">
          <ac:chgData name="Seelen, BMJG (Bernhard)" userId="8c651d8e-946e-4948-8a64-4c10bca0126f" providerId="ADAL" clId="{55144745-7DA9-42D3-B0CF-718D0FE7F3DC}" dt="2021-11-14T13:09:03.409" v="65" actId="1076"/>
          <ac:picMkLst>
            <pc:docMk/>
            <pc:sldMk cId="693773390" sldId="257"/>
            <ac:picMk id="4" creationId="{00000000-0000-0000-0000-000000000000}"/>
          </ac:picMkLst>
        </pc:picChg>
        <pc:picChg chg="mod">
          <ac:chgData name="Seelen, BMJG (Bernhard)" userId="8c651d8e-946e-4948-8a64-4c10bca0126f" providerId="ADAL" clId="{55144745-7DA9-42D3-B0CF-718D0FE7F3DC}" dt="2021-11-14T13:08:20.236" v="56" actId="1076"/>
          <ac:picMkLst>
            <pc:docMk/>
            <pc:sldMk cId="693773390" sldId="257"/>
            <ac:picMk id="9" creationId="{00000000-0000-0000-0000-000000000000}"/>
          </ac:picMkLst>
        </pc:picChg>
      </pc:sldChg>
      <pc:sldChg chg="modSp mod">
        <pc:chgData name="Seelen, BMJG (Bernhard)" userId="8c651d8e-946e-4948-8a64-4c10bca0126f" providerId="ADAL" clId="{55144745-7DA9-42D3-B0CF-718D0FE7F3DC}" dt="2021-11-23T10:12:54.250" v="392" actId="403"/>
        <pc:sldMkLst>
          <pc:docMk/>
          <pc:sldMk cId="328541403" sldId="260"/>
        </pc:sldMkLst>
        <pc:spChg chg="mod">
          <ac:chgData name="Seelen, BMJG (Bernhard)" userId="8c651d8e-946e-4948-8a64-4c10bca0126f" providerId="ADAL" clId="{55144745-7DA9-42D3-B0CF-718D0FE7F3DC}" dt="2021-11-23T10:12:54.250" v="392" actId="403"/>
          <ac:spMkLst>
            <pc:docMk/>
            <pc:sldMk cId="328541403" sldId="260"/>
            <ac:spMk id="3" creationId="{9CA147B6-6CA5-49E7-A824-945184FEFCDE}"/>
          </ac:spMkLst>
        </pc:spChg>
      </pc:sldChg>
      <pc:sldChg chg="del">
        <pc:chgData name="Seelen, BMJG (Bernhard)" userId="8c651d8e-946e-4948-8a64-4c10bca0126f" providerId="ADAL" clId="{55144745-7DA9-42D3-B0CF-718D0FE7F3DC}" dt="2021-11-14T13:16:18.380" v="237" actId="47"/>
        <pc:sldMkLst>
          <pc:docMk/>
          <pc:sldMk cId="2381843402" sldId="263"/>
        </pc:sldMkLst>
      </pc:sldChg>
      <pc:sldChg chg="modSp mod modAnim">
        <pc:chgData name="Seelen, BMJG (Bernhard)" userId="8c651d8e-946e-4948-8a64-4c10bca0126f" providerId="ADAL" clId="{55144745-7DA9-42D3-B0CF-718D0FE7F3DC}" dt="2021-11-14T13:23:27.756" v="389" actId="403"/>
        <pc:sldMkLst>
          <pc:docMk/>
          <pc:sldMk cId="2652295417" sldId="264"/>
        </pc:sldMkLst>
        <pc:spChg chg="mod">
          <ac:chgData name="Seelen, BMJG (Bernhard)" userId="8c651d8e-946e-4948-8a64-4c10bca0126f" providerId="ADAL" clId="{55144745-7DA9-42D3-B0CF-718D0FE7F3DC}" dt="2021-11-14T13:23:02.266" v="387" actId="1076"/>
          <ac:spMkLst>
            <pc:docMk/>
            <pc:sldMk cId="2652295417" sldId="264"/>
            <ac:spMk id="2" creationId="{00000000-0000-0000-0000-000000000000}"/>
          </ac:spMkLst>
        </pc:spChg>
        <pc:spChg chg="mod">
          <ac:chgData name="Seelen, BMJG (Bernhard)" userId="8c651d8e-946e-4948-8a64-4c10bca0126f" providerId="ADAL" clId="{55144745-7DA9-42D3-B0CF-718D0FE7F3DC}" dt="2021-11-14T13:23:27.756" v="389" actId="403"/>
          <ac:spMkLst>
            <pc:docMk/>
            <pc:sldMk cId="2652295417" sldId="264"/>
            <ac:spMk id="3" creationId="{00000000-0000-0000-0000-000000000000}"/>
          </ac:spMkLst>
        </pc:spChg>
        <pc:spChg chg="mod">
          <ac:chgData name="Seelen, BMJG (Bernhard)" userId="8c651d8e-946e-4948-8a64-4c10bca0126f" providerId="ADAL" clId="{55144745-7DA9-42D3-B0CF-718D0FE7F3DC}" dt="2021-11-14T13:16:52.460" v="256" actId="14100"/>
          <ac:spMkLst>
            <pc:docMk/>
            <pc:sldMk cId="2652295417" sldId="264"/>
            <ac:spMk id="6" creationId="{00000000-0000-0000-0000-000000000000}"/>
          </ac:spMkLst>
        </pc:spChg>
        <pc:spChg chg="mod">
          <ac:chgData name="Seelen, BMJG (Bernhard)" userId="8c651d8e-946e-4948-8a64-4c10bca0126f" providerId="ADAL" clId="{55144745-7DA9-42D3-B0CF-718D0FE7F3DC}" dt="2021-11-14T13:17:01.137" v="257" actId="14100"/>
          <ac:spMkLst>
            <pc:docMk/>
            <pc:sldMk cId="2652295417" sldId="264"/>
            <ac:spMk id="8" creationId="{00000000-0000-0000-0000-000000000000}"/>
          </ac:spMkLst>
        </pc:spChg>
      </pc:sldChg>
      <pc:sldChg chg="modSp mod">
        <pc:chgData name="Seelen, BMJG (Bernhard)" userId="8c651d8e-946e-4948-8a64-4c10bca0126f" providerId="ADAL" clId="{55144745-7DA9-42D3-B0CF-718D0FE7F3DC}" dt="2021-11-14T13:23:47.911" v="391" actId="403"/>
        <pc:sldMkLst>
          <pc:docMk/>
          <pc:sldMk cId="591804316" sldId="265"/>
        </pc:sldMkLst>
        <pc:spChg chg="mod">
          <ac:chgData name="Seelen, BMJG (Bernhard)" userId="8c651d8e-946e-4948-8a64-4c10bca0126f" providerId="ADAL" clId="{55144745-7DA9-42D3-B0CF-718D0FE7F3DC}" dt="2021-11-14T13:22:55.002" v="386" actId="1076"/>
          <ac:spMkLst>
            <pc:docMk/>
            <pc:sldMk cId="591804316" sldId="265"/>
            <ac:spMk id="2" creationId="{00000000-0000-0000-0000-000000000000}"/>
          </ac:spMkLst>
        </pc:spChg>
        <pc:spChg chg="mod">
          <ac:chgData name="Seelen, BMJG (Bernhard)" userId="8c651d8e-946e-4948-8a64-4c10bca0126f" providerId="ADAL" clId="{55144745-7DA9-42D3-B0CF-718D0FE7F3DC}" dt="2021-11-14T13:23:47.911" v="391" actId="403"/>
          <ac:spMkLst>
            <pc:docMk/>
            <pc:sldMk cId="591804316" sldId="265"/>
            <ac:spMk id="3" creationId="{00000000-0000-0000-0000-000000000000}"/>
          </ac:spMkLst>
        </pc:spChg>
        <pc:spChg chg="mod">
          <ac:chgData name="Seelen, BMJG (Bernhard)" userId="8c651d8e-946e-4948-8a64-4c10bca0126f" providerId="ADAL" clId="{55144745-7DA9-42D3-B0CF-718D0FE7F3DC}" dt="2021-11-14T13:17:39.214" v="294" actId="14100"/>
          <ac:spMkLst>
            <pc:docMk/>
            <pc:sldMk cId="591804316" sldId="265"/>
            <ac:spMk id="6" creationId="{00000000-0000-0000-0000-000000000000}"/>
          </ac:spMkLst>
        </pc:spChg>
        <pc:spChg chg="mod">
          <ac:chgData name="Seelen, BMJG (Bernhard)" userId="8c651d8e-946e-4948-8a64-4c10bca0126f" providerId="ADAL" clId="{55144745-7DA9-42D3-B0CF-718D0FE7F3DC}" dt="2021-11-14T13:17:44.544" v="295" actId="14100"/>
          <ac:spMkLst>
            <pc:docMk/>
            <pc:sldMk cId="591804316" sldId="265"/>
            <ac:spMk id="8" creationId="{00000000-0000-0000-0000-000000000000}"/>
          </ac:spMkLst>
        </pc:spChg>
      </pc:sldChg>
      <pc:sldChg chg="addSp delSp modSp mod delAnim modAnim">
        <pc:chgData name="Seelen, BMJG (Bernhard)" userId="8c651d8e-946e-4948-8a64-4c10bca0126f" providerId="ADAL" clId="{55144745-7DA9-42D3-B0CF-718D0FE7F3DC}" dt="2021-11-14T13:23:36.376" v="390" actId="403"/>
        <pc:sldMkLst>
          <pc:docMk/>
          <pc:sldMk cId="3646285967" sldId="266"/>
        </pc:sldMkLst>
        <pc:spChg chg="mod">
          <ac:chgData name="Seelen, BMJG (Bernhard)" userId="8c651d8e-946e-4948-8a64-4c10bca0126f" providerId="ADAL" clId="{55144745-7DA9-42D3-B0CF-718D0FE7F3DC}" dt="2021-11-14T13:22:49.745" v="385" actId="1076"/>
          <ac:spMkLst>
            <pc:docMk/>
            <pc:sldMk cId="3646285967" sldId="266"/>
            <ac:spMk id="2" creationId="{00000000-0000-0000-0000-000000000000}"/>
          </ac:spMkLst>
        </pc:spChg>
        <pc:spChg chg="mod">
          <ac:chgData name="Seelen, BMJG (Bernhard)" userId="8c651d8e-946e-4948-8a64-4c10bca0126f" providerId="ADAL" clId="{55144745-7DA9-42D3-B0CF-718D0FE7F3DC}" dt="2021-11-14T13:23:36.376" v="390" actId="403"/>
          <ac:spMkLst>
            <pc:docMk/>
            <pc:sldMk cId="3646285967" sldId="266"/>
            <ac:spMk id="3" creationId="{00000000-0000-0000-0000-000000000000}"/>
          </ac:spMkLst>
        </pc:spChg>
        <pc:spChg chg="add del">
          <ac:chgData name="Seelen, BMJG (Bernhard)" userId="8c651d8e-946e-4948-8a64-4c10bca0126f" providerId="ADAL" clId="{55144745-7DA9-42D3-B0CF-718D0FE7F3DC}" dt="2021-11-14T13:18:19.120" v="301" actId="478"/>
          <ac:spMkLst>
            <pc:docMk/>
            <pc:sldMk cId="3646285967" sldId="266"/>
            <ac:spMk id="4" creationId="{00000000-0000-0000-0000-000000000000}"/>
          </ac:spMkLst>
        </pc:spChg>
        <pc:spChg chg="del">
          <ac:chgData name="Seelen, BMJG (Bernhard)" userId="8c651d8e-946e-4948-8a64-4c10bca0126f" providerId="ADAL" clId="{55144745-7DA9-42D3-B0CF-718D0FE7F3DC}" dt="2021-11-14T13:18:21.659" v="302" actId="478"/>
          <ac:spMkLst>
            <pc:docMk/>
            <pc:sldMk cId="3646285967" sldId="266"/>
            <ac:spMk id="6" creationId="{00000000-0000-0000-0000-000000000000}"/>
          </ac:spMkLst>
        </pc:spChg>
        <pc:spChg chg="del">
          <ac:chgData name="Seelen, BMJG (Bernhard)" userId="8c651d8e-946e-4948-8a64-4c10bca0126f" providerId="ADAL" clId="{55144745-7DA9-42D3-B0CF-718D0FE7F3DC}" dt="2021-11-14T13:18:14.892" v="299" actId="478"/>
          <ac:spMkLst>
            <pc:docMk/>
            <pc:sldMk cId="3646285967" sldId="266"/>
            <ac:spMk id="8" creationId="{00000000-0000-0000-0000-000000000000}"/>
          </ac:spMkLst>
        </pc:spChg>
        <pc:graphicFrameChg chg="modGraphic">
          <ac:chgData name="Seelen, BMJG (Bernhard)" userId="8c651d8e-946e-4948-8a64-4c10bca0126f" providerId="ADAL" clId="{55144745-7DA9-42D3-B0CF-718D0FE7F3DC}" dt="2021-11-14T13:18:51.257" v="315" actId="20577"/>
          <ac:graphicFrameMkLst>
            <pc:docMk/>
            <pc:sldMk cId="3646285967" sldId="266"/>
            <ac:graphicFrameMk id="5" creationId="{00000000-0000-0000-0000-000000000000}"/>
          </ac:graphicFrameMkLst>
        </pc:graphicFrameChg>
      </pc:sldChg>
      <pc:sldChg chg="modSp mod">
        <pc:chgData name="Seelen, BMJG (Bernhard)" userId="8c651d8e-946e-4948-8a64-4c10bca0126f" providerId="ADAL" clId="{55144745-7DA9-42D3-B0CF-718D0FE7F3DC}" dt="2021-11-23T10:14:36.124" v="399" actId="6549"/>
        <pc:sldMkLst>
          <pc:docMk/>
          <pc:sldMk cId="2213407198" sldId="267"/>
        </pc:sldMkLst>
        <pc:spChg chg="mod">
          <ac:chgData name="Seelen, BMJG (Bernhard)" userId="8c651d8e-946e-4948-8a64-4c10bca0126f" providerId="ADAL" clId="{55144745-7DA9-42D3-B0CF-718D0FE7F3DC}" dt="2021-11-14T13:22:31.400" v="384" actId="20577"/>
          <ac:spMkLst>
            <pc:docMk/>
            <pc:sldMk cId="2213407198" sldId="267"/>
            <ac:spMk id="2" creationId="{00000000-0000-0000-0000-000000000000}"/>
          </ac:spMkLst>
        </pc:spChg>
        <pc:spChg chg="mod">
          <ac:chgData name="Seelen, BMJG (Bernhard)" userId="8c651d8e-946e-4948-8a64-4c10bca0126f" providerId="ADAL" clId="{55144745-7DA9-42D3-B0CF-718D0FE7F3DC}" dt="2021-11-23T10:14:36.124" v="399" actId="6549"/>
          <ac:spMkLst>
            <pc:docMk/>
            <pc:sldMk cId="2213407198" sldId="267"/>
            <ac:spMk id="7" creationId="{00000000-0000-0000-0000-000000000000}"/>
          </ac:spMkLst>
        </pc:spChg>
      </pc:sldChg>
      <pc:sldChg chg="modSp modAnim">
        <pc:chgData name="Seelen, BMJG (Bernhard)" userId="8c651d8e-946e-4948-8a64-4c10bca0126f" providerId="ADAL" clId="{55144745-7DA9-42D3-B0CF-718D0FE7F3DC}" dt="2021-11-23T10:19:56.595" v="474" actId="20577"/>
        <pc:sldMkLst>
          <pc:docMk/>
          <pc:sldMk cId="132042670" sldId="268"/>
        </pc:sldMkLst>
        <pc:spChg chg="mod">
          <ac:chgData name="Seelen, BMJG (Bernhard)" userId="8c651d8e-946e-4948-8a64-4c10bca0126f" providerId="ADAL" clId="{55144745-7DA9-42D3-B0CF-718D0FE7F3DC}" dt="2021-11-23T10:19:56.595" v="474" actId="20577"/>
          <ac:spMkLst>
            <pc:docMk/>
            <pc:sldMk cId="132042670" sldId="268"/>
            <ac:spMk id="3" creationId="{00000000-0000-0000-0000-000000000000}"/>
          </ac:spMkLst>
        </pc:spChg>
      </pc:sldChg>
      <pc:sldChg chg="modSp mod">
        <pc:chgData name="Seelen, BMJG (Bernhard)" userId="8c651d8e-946e-4948-8a64-4c10bca0126f" providerId="ADAL" clId="{55144745-7DA9-42D3-B0CF-718D0FE7F3DC}" dt="2021-11-23T10:13:16.745" v="395" actId="1076"/>
        <pc:sldMkLst>
          <pc:docMk/>
          <pc:sldMk cId="2876592481" sldId="269"/>
        </pc:sldMkLst>
        <pc:spChg chg="mod">
          <ac:chgData name="Seelen, BMJG (Bernhard)" userId="8c651d8e-946e-4948-8a64-4c10bca0126f" providerId="ADAL" clId="{55144745-7DA9-42D3-B0CF-718D0FE7F3DC}" dt="2021-11-23T10:13:16.745" v="395" actId="1076"/>
          <ac:spMkLst>
            <pc:docMk/>
            <pc:sldMk cId="2876592481" sldId="269"/>
            <ac:spMk id="3" creationId="{D1793D06-752C-4DC2-9AA2-B5D45AED0EA3}"/>
          </ac:spMkLst>
        </pc:spChg>
      </pc:sldChg>
      <pc:sldChg chg="modSp mod">
        <pc:chgData name="Seelen, BMJG (Bernhard)" userId="8c651d8e-946e-4948-8a64-4c10bca0126f" providerId="ADAL" clId="{55144745-7DA9-42D3-B0CF-718D0FE7F3DC}" dt="2021-11-23T10:13:59.807" v="398" actId="207"/>
        <pc:sldMkLst>
          <pc:docMk/>
          <pc:sldMk cId="3940175094" sldId="331"/>
        </pc:sldMkLst>
        <pc:spChg chg="mod">
          <ac:chgData name="Seelen, BMJG (Bernhard)" userId="8c651d8e-946e-4948-8a64-4c10bca0126f" providerId="ADAL" clId="{55144745-7DA9-42D3-B0CF-718D0FE7F3DC}" dt="2021-07-06T07:10:06.791" v="11" actId="20577"/>
          <ac:spMkLst>
            <pc:docMk/>
            <pc:sldMk cId="3940175094" sldId="331"/>
            <ac:spMk id="2" creationId="{FED35075-658F-4412-872A-C98507BE4496}"/>
          </ac:spMkLst>
        </pc:spChg>
        <pc:spChg chg="mod">
          <ac:chgData name="Seelen, BMJG (Bernhard)" userId="8c651d8e-946e-4948-8a64-4c10bca0126f" providerId="ADAL" clId="{55144745-7DA9-42D3-B0CF-718D0FE7F3DC}" dt="2021-11-23T10:13:59.807" v="398" actId="207"/>
          <ac:spMkLst>
            <pc:docMk/>
            <pc:sldMk cId="3940175094" sldId="331"/>
            <ac:spMk id="3" creationId="{72D5A826-F91C-4904-948C-667DEA108BDA}"/>
          </ac:spMkLst>
        </pc:spChg>
      </pc:sldChg>
      <pc:sldChg chg="addSp delSp modSp mod">
        <pc:chgData name="Seelen, BMJG (Bernhard)" userId="8c651d8e-946e-4948-8a64-4c10bca0126f" providerId="ADAL" clId="{55144745-7DA9-42D3-B0CF-718D0FE7F3DC}" dt="2021-11-14T13:15:30.756" v="236" actId="14100"/>
        <pc:sldMkLst>
          <pc:docMk/>
          <pc:sldMk cId="965569852" sldId="332"/>
        </pc:sldMkLst>
        <pc:spChg chg="add mod">
          <ac:chgData name="Seelen, BMJG (Bernhard)" userId="8c651d8e-946e-4948-8a64-4c10bca0126f" providerId="ADAL" clId="{55144745-7DA9-42D3-B0CF-718D0FE7F3DC}" dt="2021-11-14T13:15:30.756" v="236" actId="14100"/>
          <ac:spMkLst>
            <pc:docMk/>
            <pc:sldMk cId="965569852" sldId="332"/>
            <ac:spMk id="5" creationId="{55B24FAC-87C3-45FF-9E3D-BF2EF165A15A}"/>
          </ac:spMkLst>
        </pc:spChg>
        <pc:picChg chg="del mod">
          <ac:chgData name="Seelen, BMJG (Bernhard)" userId="8c651d8e-946e-4948-8a64-4c10bca0126f" providerId="ADAL" clId="{55144745-7DA9-42D3-B0CF-718D0FE7F3DC}" dt="2021-11-14T13:13:33.144" v="199" actId="478"/>
          <ac:picMkLst>
            <pc:docMk/>
            <pc:sldMk cId="965569852" sldId="332"/>
            <ac:picMk id="4" creationId="{90D24DDC-4C0F-441F-87FA-8253E5797D8C}"/>
          </ac:picMkLst>
        </pc:picChg>
        <pc:picChg chg="add mod">
          <ac:chgData name="Seelen, BMJG (Bernhard)" userId="8c651d8e-946e-4948-8a64-4c10bca0126f" providerId="ADAL" clId="{55144745-7DA9-42D3-B0CF-718D0FE7F3DC}" dt="2021-11-14T13:13:43.798" v="201" actId="1076"/>
          <ac:picMkLst>
            <pc:docMk/>
            <pc:sldMk cId="965569852" sldId="332"/>
            <ac:picMk id="6" creationId="{011CF981-FD59-44E7-A2D2-02CF63BBC22C}"/>
          </ac:picMkLst>
        </pc:picChg>
      </pc:sldChg>
      <pc:sldChg chg="addSp delSp modSp new del mod">
        <pc:chgData name="Seelen, BMJG (Bernhard)" userId="8c651d8e-946e-4948-8a64-4c10bca0126f" providerId="ADAL" clId="{55144745-7DA9-42D3-B0CF-718D0FE7F3DC}" dt="2021-11-14T13:07:38.002" v="49" actId="47"/>
        <pc:sldMkLst>
          <pc:docMk/>
          <pc:sldMk cId="399919746" sldId="333"/>
        </pc:sldMkLst>
        <pc:spChg chg="mod">
          <ac:chgData name="Seelen, BMJG (Bernhard)" userId="8c651d8e-946e-4948-8a64-4c10bca0126f" providerId="ADAL" clId="{55144745-7DA9-42D3-B0CF-718D0FE7F3DC}" dt="2021-11-14T13:06:43.868" v="43" actId="20577"/>
          <ac:spMkLst>
            <pc:docMk/>
            <pc:sldMk cId="399919746" sldId="333"/>
            <ac:spMk id="2" creationId="{DE7FF904-9724-4CBF-8D48-BCA386385BA7}"/>
          </ac:spMkLst>
        </pc:spChg>
        <pc:spChg chg="del">
          <ac:chgData name="Seelen, BMJG (Bernhard)" userId="8c651d8e-946e-4948-8a64-4c10bca0126f" providerId="ADAL" clId="{55144745-7DA9-42D3-B0CF-718D0FE7F3DC}" dt="2021-11-14T13:06:35.037" v="13"/>
          <ac:spMkLst>
            <pc:docMk/>
            <pc:sldMk cId="399919746" sldId="333"/>
            <ac:spMk id="3" creationId="{DB4F8549-C208-4E94-9D43-F6208E4DEC21}"/>
          </ac:spMkLst>
        </pc:spChg>
        <pc:spChg chg="add mod">
          <ac:chgData name="Seelen, BMJG (Bernhard)" userId="8c651d8e-946e-4948-8a64-4c10bca0126f" providerId="ADAL" clId="{55144745-7DA9-42D3-B0CF-718D0FE7F3DC}" dt="2021-11-14T13:07:15.209" v="47" actId="478"/>
          <ac:spMkLst>
            <pc:docMk/>
            <pc:sldMk cId="399919746" sldId="333"/>
            <ac:spMk id="7" creationId="{97B830E3-ADC4-4819-8A30-9BB2D191912D}"/>
          </ac:spMkLst>
        </pc:spChg>
        <pc:picChg chg="add del mod">
          <ac:chgData name="Seelen, BMJG (Bernhard)" userId="8c651d8e-946e-4948-8a64-4c10bca0126f" providerId="ADAL" clId="{55144745-7DA9-42D3-B0CF-718D0FE7F3DC}" dt="2021-11-14T13:07:15.209" v="47" actId="478"/>
          <ac:picMkLst>
            <pc:docMk/>
            <pc:sldMk cId="399919746" sldId="333"/>
            <ac:picMk id="4" creationId="{D0D1B651-53AF-41FA-B23A-5BE9DC52C09B}"/>
          </ac:picMkLst>
        </pc:picChg>
        <pc:picChg chg="add del mod">
          <ac:chgData name="Seelen, BMJG (Bernhard)" userId="8c651d8e-946e-4948-8a64-4c10bca0126f" providerId="ADAL" clId="{55144745-7DA9-42D3-B0CF-718D0FE7F3DC}" dt="2021-11-14T13:07:14.257" v="46" actId="478"/>
          <ac:picMkLst>
            <pc:docMk/>
            <pc:sldMk cId="399919746" sldId="333"/>
            <ac:picMk id="5" creationId="{B0A97B28-8738-454D-BA44-988300AD9DE9}"/>
          </ac:picMkLst>
        </pc:picChg>
      </pc:sldChg>
    </pc:docChg>
  </pc:docChgLst>
  <pc:docChgLst>
    <pc:chgData name="Seelen, BMJG (Bernhard)" userId="8c651d8e-946e-4948-8a64-4c10bca0126f" providerId="ADAL" clId="{3F0620D8-350B-4E82-B534-19B22A4D165D}"/>
    <pc:docChg chg="custSel addSld modSld">
      <pc:chgData name="Seelen, BMJG (Bernhard)" userId="8c651d8e-946e-4948-8a64-4c10bca0126f" providerId="ADAL" clId="{3F0620D8-350B-4E82-B534-19B22A4D165D}" dt="2021-07-01T07:44:45.301" v="261" actId="1076"/>
      <pc:docMkLst>
        <pc:docMk/>
      </pc:docMkLst>
      <pc:sldChg chg="modSp mod">
        <pc:chgData name="Seelen, BMJG (Bernhard)" userId="8c651d8e-946e-4948-8a64-4c10bca0126f" providerId="ADAL" clId="{3F0620D8-350B-4E82-B534-19B22A4D165D}" dt="2021-07-01T07:21:18.993" v="31" actId="403"/>
        <pc:sldMkLst>
          <pc:docMk/>
          <pc:sldMk cId="328541403" sldId="260"/>
        </pc:sldMkLst>
        <pc:spChg chg="mod">
          <ac:chgData name="Seelen, BMJG (Bernhard)" userId="8c651d8e-946e-4948-8a64-4c10bca0126f" providerId="ADAL" clId="{3F0620D8-350B-4E82-B534-19B22A4D165D}" dt="2021-06-18T06:56:20.529" v="18" actId="20577"/>
          <ac:spMkLst>
            <pc:docMk/>
            <pc:sldMk cId="328541403" sldId="260"/>
            <ac:spMk id="2" creationId="{3B8DF01E-7E4D-486B-AC5D-67F57734B045}"/>
          </ac:spMkLst>
        </pc:spChg>
        <pc:spChg chg="mod">
          <ac:chgData name="Seelen, BMJG (Bernhard)" userId="8c651d8e-946e-4948-8a64-4c10bca0126f" providerId="ADAL" clId="{3F0620D8-350B-4E82-B534-19B22A4D165D}" dt="2021-07-01T07:21:18.993" v="31" actId="403"/>
          <ac:spMkLst>
            <pc:docMk/>
            <pc:sldMk cId="328541403" sldId="260"/>
            <ac:spMk id="3" creationId="{9CA147B6-6CA5-49E7-A824-945184FEFCDE}"/>
          </ac:spMkLst>
        </pc:spChg>
      </pc:sldChg>
      <pc:sldChg chg="addSp modSp mod">
        <pc:chgData name="Seelen, BMJG (Bernhard)" userId="8c651d8e-946e-4948-8a64-4c10bca0126f" providerId="ADAL" clId="{3F0620D8-350B-4E82-B534-19B22A4D165D}" dt="2021-07-01T07:44:45.301" v="261" actId="1076"/>
        <pc:sldMkLst>
          <pc:docMk/>
          <pc:sldMk cId="3940175094" sldId="331"/>
        </pc:sldMkLst>
        <pc:spChg chg="mod">
          <ac:chgData name="Seelen, BMJG (Bernhard)" userId="8c651d8e-946e-4948-8a64-4c10bca0126f" providerId="ADAL" clId="{3F0620D8-350B-4E82-B534-19B22A4D165D}" dt="2021-07-01T07:22:42.034" v="46" actId="14100"/>
          <ac:spMkLst>
            <pc:docMk/>
            <pc:sldMk cId="3940175094" sldId="331"/>
            <ac:spMk id="3" creationId="{72D5A826-F91C-4904-948C-667DEA108BDA}"/>
          </ac:spMkLst>
        </pc:spChg>
        <pc:spChg chg="add mod">
          <ac:chgData name="Seelen, BMJG (Bernhard)" userId="8c651d8e-946e-4948-8a64-4c10bca0126f" providerId="ADAL" clId="{3F0620D8-350B-4E82-B534-19B22A4D165D}" dt="2021-07-01T07:44:45.301" v="261" actId="1076"/>
          <ac:spMkLst>
            <pc:docMk/>
            <pc:sldMk cId="3940175094" sldId="331"/>
            <ac:spMk id="4" creationId="{7B91F32B-F25E-4202-930C-E219B928C0FA}"/>
          </ac:spMkLst>
        </pc:spChg>
      </pc:sldChg>
      <pc:sldChg chg="addSp delSp modSp new mod">
        <pc:chgData name="Seelen, BMJG (Bernhard)" userId="8c651d8e-946e-4948-8a64-4c10bca0126f" providerId="ADAL" clId="{3F0620D8-350B-4E82-B534-19B22A4D165D}" dt="2021-06-18T07:04:36.321" v="29" actId="14100"/>
        <pc:sldMkLst>
          <pc:docMk/>
          <pc:sldMk cId="965569852" sldId="332"/>
        </pc:sldMkLst>
        <pc:spChg chg="mod">
          <ac:chgData name="Seelen, BMJG (Bernhard)" userId="8c651d8e-946e-4948-8a64-4c10bca0126f" providerId="ADAL" clId="{3F0620D8-350B-4E82-B534-19B22A4D165D}" dt="2021-06-18T06:58:42.032" v="27" actId="20577"/>
          <ac:spMkLst>
            <pc:docMk/>
            <pc:sldMk cId="965569852" sldId="332"/>
            <ac:spMk id="2" creationId="{C71D8307-9A82-46B4-93C1-C898AFF1843B}"/>
          </ac:spMkLst>
        </pc:spChg>
        <pc:spChg chg="del">
          <ac:chgData name="Seelen, BMJG (Bernhard)" userId="8c651d8e-946e-4948-8a64-4c10bca0126f" providerId="ADAL" clId="{3F0620D8-350B-4E82-B534-19B22A4D165D}" dt="2021-06-18T07:04:33.114" v="28"/>
          <ac:spMkLst>
            <pc:docMk/>
            <pc:sldMk cId="965569852" sldId="332"/>
            <ac:spMk id="3" creationId="{DA40D965-B0EF-40A0-B7BD-9F6D6F0E294F}"/>
          </ac:spMkLst>
        </pc:spChg>
        <pc:picChg chg="add mod">
          <ac:chgData name="Seelen, BMJG (Bernhard)" userId="8c651d8e-946e-4948-8a64-4c10bca0126f" providerId="ADAL" clId="{3F0620D8-350B-4E82-B534-19B22A4D165D}" dt="2021-06-18T07:04:36.321" v="29" actId="14100"/>
          <ac:picMkLst>
            <pc:docMk/>
            <pc:sldMk cId="965569852" sldId="332"/>
            <ac:picMk id="4" creationId="{90D24DDC-4C0F-441F-87FA-8253E5797D8C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11/23/2021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5" r:id="rId2"/>
    <p:sldLayoutId id="2147483651" r:id="rId3"/>
    <p:sldLayoutId id="2147483666" r:id="rId4"/>
    <p:sldLayoutId id="2147483653" r:id="rId5"/>
    <p:sldLayoutId id="2147483654" r:id="rId6"/>
    <p:sldLayoutId id="2147483655" r:id="rId7"/>
    <p:sldLayoutId id="2147483667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B8DF01E-7E4D-486B-AC5D-67F57734B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3.4 </a:t>
            </a:r>
            <a:r>
              <a:rPr lang="en-US" dirty="0" err="1"/>
              <a:t>Nog</a:t>
            </a:r>
            <a:r>
              <a:rPr lang="en-US" dirty="0"/>
              <a:t> </a:t>
            </a:r>
            <a:r>
              <a:rPr lang="en-US" dirty="0" err="1"/>
              <a:t>meer</a:t>
            </a:r>
            <a:r>
              <a:rPr lang="en-US" dirty="0"/>
              <a:t> </a:t>
            </a:r>
            <a:r>
              <a:rPr lang="en-US" dirty="0" err="1"/>
              <a:t>bankzaken</a:t>
            </a:r>
            <a:r>
              <a:rPr lang="en-US" dirty="0"/>
              <a:t>?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9CA147B6-6CA5-49E7-A824-945184FEFC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err="1"/>
              <a:t>Vraag</a:t>
            </a:r>
            <a:r>
              <a:rPr lang="en-US" sz="2800" dirty="0"/>
              <a:t> </a:t>
            </a:r>
            <a:r>
              <a:rPr lang="en-US" sz="2800" dirty="0" err="1"/>
              <a:t>en</a:t>
            </a:r>
            <a:r>
              <a:rPr lang="en-US" sz="2800" dirty="0"/>
              <a:t> </a:t>
            </a:r>
            <a:r>
              <a:rPr lang="en-US" sz="2800" dirty="0" err="1"/>
              <a:t>aanbod</a:t>
            </a:r>
            <a:r>
              <a:rPr lang="en-US" sz="2800" dirty="0"/>
              <a:t> van geld</a:t>
            </a:r>
          </a:p>
          <a:p>
            <a:r>
              <a:rPr lang="en-US" sz="2800" dirty="0" err="1"/>
              <a:t>Beleggen</a:t>
            </a:r>
            <a:endParaRPr lang="en-US" sz="2800" dirty="0"/>
          </a:p>
          <a:p>
            <a:r>
              <a:rPr lang="en-US" sz="2800" dirty="0" err="1"/>
              <a:t>Vreemde</a:t>
            </a:r>
            <a:r>
              <a:rPr lang="en-US" sz="2800" dirty="0"/>
              <a:t> </a:t>
            </a:r>
            <a:r>
              <a:rPr lang="en-US" sz="2800" dirty="0" err="1"/>
              <a:t>valuta</a:t>
            </a:r>
            <a:endParaRPr lang="nl-NL" sz="2800" dirty="0"/>
          </a:p>
        </p:txBody>
      </p:sp>
    </p:spTree>
    <p:extLst>
      <p:ext uri="{BB962C8B-B14F-4D97-AF65-F5344CB8AC3E}">
        <p14:creationId xmlns:p14="http://schemas.microsoft.com/office/powerpoint/2010/main" val="3285414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Test jezelf</a:t>
            </a:r>
            <a:br>
              <a:rPr lang="nl-NL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nl-NL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let op provisie!!!</a:t>
            </a:r>
            <a:endParaRPr lang="nl-NL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67756" b="15390"/>
          <a:stretch/>
        </p:blipFill>
        <p:spPr>
          <a:xfrm>
            <a:off x="0" y="5499100"/>
            <a:ext cx="12192000" cy="1367865"/>
          </a:xfrm>
          <a:prstGeom prst="rect">
            <a:avLst/>
          </a:prstGeom>
        </p:spPr>
      </p:pic>
      <p:sp>
        <p:nvSpPr>
          <p:cNvPr id="6" name="Tijdelijke aanduiding voor inhoud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arenR"/>
            </a:pPr>
            <a:r>
              <a:rPr lang="nl-NL" dirty="0"/>
              <a:t>Hoeveel yen ontvang je voor € 1.500</a:t>
            </a:r>
          </a:p>
          <a:p>
            <a:pPr marL="514350" indent="-514350">
              <a:buAutoNum type="arabicParenR"/>
            </a:pPr>
            <a:r>
              <a:rPr lang="nl-NL" dirty="0"/>
              <a:t>Hoeveel euro moet je betalen voor $ 400</a:t>
            </a:r>
          </a:p>
          <a:p>
            <a:pPr marL="514350" indent="-514350">
              <a:buAutoNum type="arabicParenR"/>
            </a:pPr>
            <a:r>
              <a:rPr lang="nl-NL" dirty="0"/>
              <a:t>Hoeveel euro ontvang je voor £ 25</a:t>
            </a:r>
          </a:p>
          <a:p>
            <a:pPr marL="514350" indent="-514350">
              <a:buAutoNum type="arabicParenR"/>
            </a:pPr>
            <a:r>
              <a:rPr lang="nl-NL" dirty="0"/>
              <a:t>Hoeveel pond ontvang je voor € 75</a:t>
            </a:r>
          </a:p>
          <a:p>
            <a:pPr marL="514350" indent="-514350">
              <a:buAutoNum type="arabicParenR"/>
            </a:pPr>
            <a:r>
              <a:rPr lang="nl-NL" dirty="0"/>
              <a:t>Hoeveel euro moet je betalen voor ¥ 50.000</a:t>
            </a:r>
          </a:p>
          <a:p>
            <a:pPr marL="514350" indent="-514350">
              <a:buAutoNum type="arabicParenR"/>
            </a:pPr>
            <a:r>
              <a:rPr lang="nl-NL" dirty="0"/>
              <a:t>Hoeveel euro ontvang je voor $ 12,50</a:t>
            </a:r>
          </a:p>
          <a:p>
            <a:pPr marL="514350" indent="-514350">
              <a:buAutoNum type="arabicParenR"/>
            </a:pPr>
            <a:endParaRPr lang="nl-NL" dirty="0"/>
          </a:p>
        </p:txBody>
      </p:sp>
      <p:sp>
        <p:nvSpPr>
          <p:cNvPr id="7" name="Tekstvak 6"/>
          <p:cNvSpPr txBox="1"/>
          <p:nvPr/>
        </p:nvSpPr>
        <p:spPr>
          <a:xfrm>
            <a:off x="6334539" y="453072"/>
            <a:ext cx="4410103" cy="1477328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nl-NL" b="1" dirty="0"/>
              <a:t>1 euro</a:t>
            </a:r>
          </a:p>
          <a:p>
            <a:r>
              <a:rPr lang="nl-NL" dirty="0"/>
              <a:t>Amerikaanse dollar    1,20        1,12</a:t>
            </a:r>
          </a:p>
          <a:p>
            <a:r>
              <a:rPr lang="nl-NL" dirty="0"/>
              <a:t>Engelse pond              1,16        1,09</a:t>
            </a:r>
          </a:p>
          <a:p>
            <a:r>
              <a:rPr lang="nl-NL" dirty="0"/>
              <a:t>Japanse yen            139,50    136,85</a:t>
            </a:r>
          </a:p>
          <a:p>
            <a:endParaRPr lang="nl-NL" b="1" dirty="0"/>
          </a:p>
        </p:txBody>
      </p:sp>
    </p:spTree>
    <p:extLst>
      <p:ext uri="{BB962C8B-B14F-4D97-AF65-F5344CB8AC3E}">
        <p14:creationId xmlns:p14="http://schemas.microsoft.com/office/powerpoint/2010/main" val="2213407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Antwoorden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lain"/>
            </a:pPr>
            <a:r>
              <a:rPr lang="nl-NL" b="1" dirty="0">
                <a:solidFill>
                  <a:srgbClr val="7030A0"/>
                </a:solidFill>
                <a:sym typeface="Wingdings" panose="05000000000000000000" pitchFamily="2" charset="2"/>
              </a:rPr>
              <a:t>205.275 yen  </a:t>
            </a:r>
          </a:p>
          <a:p>
            <a:pPr marL="514350" indent="-514350">
              <a:buAutoNum type="arabicPlain"/>
            </a:pPr>
            <a:r>
              <a:rPr lang="nl-NL" b="1" dirty="0">
                <a:solidFill>
                  <a:srgbClr val="7030A0"/>
                </a:solidFill>
                <a:sym typeface="Wingdings" panose="05000000000000000000" pitchFamily="2" charset="2"/>
              </a:rPr>
              <a:t>€ 357,14 </a:t>
            </a:r>
          </a:p>
          <a:p>
            <a:pPr marL="514350" indent="-514350">
              <a:buAutoNum type="arabicPlain"/>
            </a:pPr>
            <a:r>
              <a:rPr lang="nl-NL" b="1" dirty="0">
                <a:solidFill>
                  <a:srgbClr val="7030A0"/>
                </a:solidFill>
                <a:sym typeface="Wingdings" panose="05000000000000000000" pitchFamily="2" charset="2"/>
              </a:rPr>
              <a:t>€ 21,55 </a:t>
            </a:r>
          </a:p>
          <a:p>
            <a:pPr marL="514350" indent="-514350">
              <a:buAutoNum type="arabicPlain"/>
            </a:pPr>
            <a:r>
              <a:rPr lang="nl-NL" b="1" dirty="0">
                <a:solidFill>
                  <a:srgbClr val="7030A0"/>
                </a:solidFill>
                <a:sym typeface="Wingdings" panose="05000000000000000000" pitchFamily="2" charset="2"/>
              </a:rPr>
              <a:t>81,75 pond </a:t>
            </a:r>
            <a:endParaRPr lang="nl-NL" dirty="0"/>
          </a:p>
          <a:p>
            <a:pPr marL="514350" indent="-514350">
              <a:buAutoNum type="arabicPlain"/>
            </a:pPr>
            <a:r>
              <a:rPr lang="nl-NL" b="1" dirty="0">
                <a:solidFill>
                  <a:srgbClr val="7030A0"/>
                </a:solidFill>
                <a:sym typeface="Wingdings" panose="05000000000000000000" pitchFamily="2" charset="2"/>
              </a:rPr>
              <a:t>€ 365,36 </a:t>
            </a:r>
            <a:endParaRPr lang="nl-NL" dirty="0">
              <a:sym typeface="Wingdings" panose="05000000000000000000" pitchFamily="2" charset="2"/>
            </a:endParaRPr>
          </a:p>
          <a:p>
            <a:pPr marL="514350" indent="-514350">
              <a:buAutoNum type="arabicPlain"/>
            </a:pPr>
            <a:r>
              <a:rPr lang="nl-NL" b="1" dirty="0">
                <a:solidFill>
                  <a:srgbClr val="7030A0"/>
                </a:solidFill>
                <a:sym typeface="Wingdings" panose="05000000000000000000" pitchFamily="2" charset="2"/>
              </a:rPr>
              <a:t>€ 10,42 </a:t>
            </a:r>
            <a:endParaRPr lang="nl-NL" dirty="0"/>
          </a:p>
          <a:p>
            <a:pPr marL="514350" indent="-514350">
              <a:buAutoNum type="arabicPlain"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67756" b="15390"/>
          <a:stretch/>
        </p:blipFill>
        <p:spPr>
          <a:xfrm>
            <a:off x="0" y="5499100"/>
            <a:ext cx="12192000" cy="136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042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Invullen</a:t>
            </a:r>
            <a:r>
              <a:rPr lang="nl-NL" dirty="0"/>
              <a:t>: 2%, 8%, lenen, sparen</a:t>
            </a:r>
          </a:p>
        </p:txBody>
      </p:sp>
      <p:pic>
        <p:nvPicPr>
          <p:cNvPr id="4" name="Afbeelding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9434" y="1394367"/>
            <a:ext cx="8712968" cy="4536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kstvak 4"/>
          <p:cNvSpPr txBox="1"/>
          <p:nvPr/>
        </p:nvSpPr>
        <p:spPr>
          <a:xfrm>
            <a:off x="1728259" y="1742019"/>
            <a:ext cx="1992978" cy="584775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chemeClr val="bg1">
                    <a:lumMod val="95000"/>
                  </a:schemeClr>
                </a:solidFill>
              </a:rPr>
              <a:t>SPAREN</a:t>
            </a:r>
          </a:p>
        </p:txBody>
      </p:sp>
      <p:sp>
        <p:nvSpPr>
          <p:cNvPr id="6" name="Tekstvak 5"/>
          <p:cNvSpPr txBox="1"/>
          <p:nvPr/>
        </p:nvSpPr>
        <p:spPr>
          <a:xfrm>
            <a:off x="6186074" y="1638012"/>
            <a:ext cx="1512168" cy="584775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chemeClr val="bg1">
                    <a:lumMod val="95000"/>
                  </a:schemeClr>
                </a:solidFill>
              </a:rPr>
              <a:t>LENEN</a:t>
            </a:r>
          </a:p>
        </p:txBody>
      </p:sp>
      <p:sp>
        <p:nvSpPr>
          <p:cNvPr id="7" name="Tekstvak 6"/>
          <p:cNvSpPr txBox="1"/>
          <p:nvPr/>
        </p:nvSpPr>
        <p:spPr>
          <a:xfrm>
            <a:off x="2419256" y="5123754"/>
            <a:ext cx="936104" cy="584775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chemeClr val="bg1">
                    <a:lumMod val="95000"/>
                  </a:schemeClr>
                </a:solidFill>
              </a:rPr>
              <a:t>2%</a:t>
            </a:r>
          </a:p>
        </p:txBody>
      </p:sp>
      <p:sp>
        <p:nvSpPr>
          <p:cNvPr id="8" name="Tekstvak 7"/>
          <p:cNvSpPr txBox="1"/>
          <p:nvPr/>
        </p:nvSpPr>
        <p:spPr>
          <a:xfrm>
            <a:off x="6528048" y="5065908"/>
            <a:ext cx="864096" cy="584775"/>
          </a:xfrm>
          <a:prstGeom prst="rect">
            <a:avLst/>
          </a:prstGeom>
          <a:gradFill flip="none" rotWithShape="1">
            <a:gsLst>
              <a:gs pos="0">
                <a:srgbClr val="CCCCFF"/>
              </a:gs>
              <a:gs pos="17999">
                <a:srgbClr val="99CCFF"/>
              </a:gs>
              <a:gs pos="36000">
                <a:srgbClr val="9966FF"/>
              </a:gs>
              <a:gs pos="61000">
                <a:srgbClr val="CC99FF"/>
              </a:gs>
              <a:gs pos="82001">
                <a:srgbClr val="99CCFF"/>
              </a:gs>
              <a:gs pos="100000">
                <a:srgbClr val="CCCCFF"/>
              </a:gs>
            </a:gsLst>
            <a:lin ang="5400000" scaled="1"/>
            <a:tileRect/>
          </a:gradFill>
        </p:spPr>
        <p:txBody>
          <a:bodyPr wrap="square" rtlCol="0">
            <a:spAutoFit/>
          </a:bodyPr>
          <a:lstStyle/>
          <a:p>
            <a:pPr algn="ctr"/>
            <a:r>
              <a:rPr lang="nl-NL" sz="3200" b="1" dirty="0">
                <a:solidFill>
                  <a:schemeClr val="bg1">
                    <a:lumMod val="95000"/>
                  </a:schemeClr>
                </a:solidFill>
              </a:rPr>
              <a:t>8%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47022">
            <a:off x="2258772" y="3987197"/>
            <a:ext cx="1532485" cy="5260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3773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0C61E23-8662-4456-9E4B-0E198BDB5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Beleggen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D1793D06-752C-4DC2-9AA2-B5D45AED0E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493" y="1572012"/>
            <a:ext cx="10837332" cy="4676388"/>
          </a:xfrm>
        </p:spPr>
        <p:txBody>
          <a:bodyPr>
            <a:normAutofit/>
          </a:bodyPr>
          <a:lstStyle/>
          <a:p>
            <a:r>
              <a:rPr lang="en-US" sz="3200" dirty="0" err="1"/>
              <a:t>Aandelen</a:t>
            </a:r>
            <a:endParaRPr lang="en-US" sz="3200" dirty="0"/>
          </a:p>
          <a:p>
            <a:pPr lvl="1"/>
            <a:r>
              <a:rPr lang="en-US" sz="2800" dirty="0"/>
              <a:t>Je </a:t>
            </a:r>
            <a:r>
              <a:rPr lang="en-US" sz="2800" dirty="0" err="1"/>
              <a:t>wordt</a:t>
            </a:r>
            <a:r>
              <a:rPr lang="en-US" sz="2800" dirty="0"/>
              <a:t>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stukje</a:t>
            </a:r>
            <a:r>
              <a:rPr lang="en-US" sz="2800" dirty="0"/>
              <a:t> </a:t>
            </a:r>
            <a:r>
              <a:rPr lang="en-US" sz="2800" dirty="0" err="1"/>
              <a:t>eigenaar</a:t>
            </a:r>
            <a:r>
              <a:rPr lang="en-US" sz="2800" dirty="0"/>
              <a:t> van het </a:t>
            </a:r>
            <a:r>
              <a:rPr lang="en-US" sz="2800" dirty="0" err="1"/>
              <a:t>bedrijf</a:t>
            </a:r>
            <a:endParaRPr lang="en-US" sz="2800" dirty="0"/>
          </a:p>
          <a:p>
            <a:pPr lvl="1"/>
            <a:r>
              <a:rPr lang="en-US" sz="2800" dirty="0"/>
              <a:t>Je </a:t>
            </a:r>
            <a:r>
              <a:rPr lang="en-US" sz="2800" dirty="0" err="1"/>
              <a:t>krijgt</a:t>
            </a:r>
            <a:r>
              <a:rPr lang="en-US" sz="2800" dirty="0"/>
              <a:t>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stukje</a:t>
            </a:r>
            <a:r>
              <a:rPr lang="en-US" sz="2800" dirty="0"/>
              <a:t> van de </a:t>
            </a:r>
            <a:r>
              <a:rPr lang="en-US" sz="2800" dirty="0" err="1"/>
              <a:t>winst</a:t>
            </a:r>
            <a:endParaRPr lang="en-US" sz="2800" dirty="0"/>
          </a:p>
          <a:p>
            <a:pPr lvl="1"/>
            <a:r>
              <a:rPr lang="en-US" sz="2800" dirty="0"/>
              <a:t>Je </a:t>
            </a:r>
            <a:r>
              <a:rPr lang="en-US" sz="2800" dirty="0" err="1"/>
              <a:t>hoopt</a:t>
            </a:r>
            <a:r>
              <a:rPr lang="en-US" sz="2800" dirty="0"/>
              <a:t> </a:t>
            </a:r>
            <a:r>
              <a:rPr lang="en-US" sz="2800" dirty="0" err="1"/>
              <a:t>dat</a:t>
            </a:r>
            <a:r>
              <a:rPr lang="en-US" sz="2800" dirty="0"/>
              <a:t> de </a:t>
            </a:r>
            <a:r>
              <a:rPr lang="en-US" sz="2800" dirty="0" err="1"/>
              <a:t>koers</a:t>
            </a:r>
            <a:r>
              <a:rPr lang="en-US" sz="2800" dirty="0"/>
              <a:t> (= </a:t>
            </a:r>
            <a:r>
              <a:rPr lang="en-US" sz="2800" dirty="0" err="1"/>
              <a:t>prijs</a:t>
            </a:r>
            <a:r>
              <a:rPr lang="en-US" sz="2800" dirty="0"/>
              <a:t> van </a:t>
            </a:r>
            <a:r>
              <a:rPr lang="en-US" sz="2800" dirty="0" err="1"/>
              <a:t>een</a:t>
            </a:r>
            <a:r>
              <a:rPr lang="en-US" sz="2800" dirty="0"/>
              <a:t> </a:t>
            </a:r>
            <a:r>
              <a:rPr lang="en-US" sz="2800" dirty="0" err="1"/>
              <a:t>aandeel</a:t>
            </a:r>
            <a:r>
              <a:rPr lang="en-US" sz="2800" dirty="0"/>
              <a:t>) </a:t>
            </a:r>
            <a:r>
              <a:rPr lang="en-US" sz="2800" dirty="0" err="1"/>
              <a:t>gaat</a:t>
            </a:r>
            <a:r>
              <a:rPr lang="en-US" sz="2800" dirty="0"/>
              <a:t> </a:t>
            </a:r>
            <a:r>
              <a:rPr lang="en-US" sz="2800" dirty="0" err="1"/>
              <a:t>stijgen</a:t>
            </a:r>
            <a:endParaRPr lang="en-US" sz="2800" dirty="0"/>
          </a:p>
          <a:p>
            <a:pPr lvl="1"/>
            <a:r>
              <a:rPr lang="en-US" sz="2800" dirty="0"/>
              <a:t>De </a:t>
            </a:r>
            <a:r>
              <a:rPr lang="en-US" sz="2800" dirty="0" err="1"/>
              <a:t>koers</a:t>
            </a:r>
            <a:r>
              <a:rPr lang="en-US" sz="2800" dirty="0"/>
              <a:t> </a:t>
            </a:r>
            <a:r>
              <a:rPr lang="en-US" sz="2800" dirty="0" err="1"/>
              <a:t>kan</a:t>
            </a:r>
            <a:r>
              <a:rPr lang="en-US" sz="2800" dirty="0"/>
              <a:t> </a:t>
            </a:r>
            <a:r>
              <a:rPr lang="en-US" sz="2800" dirty="0" err="1"/>
              <a:t>ook</a:t>
            </a:r>
            <a:r>
              <a:rPr lang="en-US" sz="2800" dirty="0"/>
              <a:t> </a:t>
            </a:r>
            <a:r>
              <a:rPr lang="en-US" sz="2800" dirty="0" err="1"/>
              <a:t>dalen</a:t>
            </a:r>
            <a:r>
              <a:rPr lang="en-US" sz="2800" dirty="0"/>
              <a:t>, je </a:t>
            </a:r>
            <a:r>
              <a:rPr lang="en-US" sz="2800" dirty="0" err="1"/>
              <a:t>verliest</a:t>
            </a:r>
            <a:r>
              <a:rPr lang="en-US" sz="2800" dirty="0"/>
              <a:t> dan geld!</a:t>
            </a:r>
          </a:p>
          <a:p>
            <a:pPr lvl="1"/>
            <a:r>
              <a:rPr lang="en-US" sz="2800" dirty="0" err="1"/>
              <a:t>Gaat</a:t>
            </a:r>
            <a:r>
              <a:rPr lang="en-US" sz="2800" dirty="0"/>
              <a:t> het </a:t>
            </a:r>
            <a:r>
              <a:rPr lang="en-US" sz="2800" dirty="0" err="1"/>
              <a:t>bedrijf</a:t>
            </a:r>
            <a:r>
              <a:rPr lang="en-US" sz="2800" dirty="0"/>
              <a:t> </a:t>
            </a:r>
            <a:r>
              <a:rPr lang="en-US" sz="2800" dirty="0" err="1"/>
              <a:t>failliet</a:t>
            </a:r>
            <a:r>
              <a:rPr lang="en-US" sz="2800" dirty="0"/>
              <a:t>, is je </a:t>
            </a:r>
            <a:r>
              <a:rPr lang="en-US" sz="2800" dirty="0" err="1"/>
              <a:t>aandeel</a:t>
            </a:r>
            <a:r>
              <a:rPr lang="en-US" sz="2800" dirty="0"/>
              <a:t> </a:t>
            </a:r>
            <a:r>
              <a:rPr lang="en-US" sz="2800" dirty="0" err="1"/>
              <a:t>niets</a:t>
            </a:r>
            <a:r>
              <a:rPr lang="en-US" sz="2800" dirty="0"/>
              <a:t> </a:t>
            </a:r>
            <a:r>
              <a:rPr lang="en-US" sz="2800" dirty="0" err="1"/>
              <a:t>meer</a:t>
            </a:r>
            <a:r>
              <a:rPr lang="en-US" sz="2800" dirty="0"/>
              <a:t> </a:t>
            </a:r>
            <a:r>
              <a:rPr lang="en-US" sz="2800" dirty="0" err="1"/>
              <a:t>waard</a:t>
            </a:r>
            <a:r>
              <a:rPr lang="en-US" sz="2800" dirty="0"/>
              <a:t>.</a:t>
            </a:r>
          </a:p>
          <a:p>
            <a:pPr marL="457200" lvl="1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6592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1D8307-9A82-46B4-93C1-C898AFF184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Eurozone</a:t>
            </a:r>
          </a:p>
        </p:txBody>
      </p:sp>
      <p:sp>
        <p:nvSpPr>
          <p:cNvPr id="5" name="Tijdelijke aanduiding voor inhoud 4">
            <a:extLst>
              <a:ext uri="{FF2B5EF4-FFF2-40B4-BE49-F238E27FC236}">
                <a16:creationId xmlns:a16="http://schemas.microsoft.com/office/drawing/2014/main" id="{55B24FAC-87C3-45FF-9E3D-BF2EF165A1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4535797" cy="3880773"/>
          </a:xfrm>
        </p:spPr>
        <p:txBody>
          <a:bodyPr>
            <a:normAutofit/>
          </a:bodyPr>
          <a:lstStyle/>
          <a:p>
            <a:r>
              <a:rPr lang="nl-NL" sz="2400" dirty="0"/>
              <a:t>27 EU landen</a:t>
            </a:r>
          </a:p>
          <a:p>
            <a:r>
              <a:rPr lang="nl-NL" sz="2400" dirty="0"/>
              <a:t>18 EMU landen</a:t>
            </a:r>
          </a:p>
        </p:txBody>
      </p:sp>
      <p:pic>
        <p:nvPicPr>
          <p:cNvPr id="6" name="Afbeelding 5">
            <a:extLst>
              <a:ext uri="{FF2B5EF4-FFF2-40B4-BE49-F238E27FC236}">
                <a16:creationId xmlns:a16="http://schemas.microsoft.com/office/drawing/2014/main" id="{011CF981-FD59-44E7-A2D2-02CF63BBC2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440" y="0"/>
            <a:ext cx="676656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698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>
                <a:solidFill>
                  <a:srgbClr val="7030A0"/>
                </a:solidFill>
              </a:rPr>
              <a:t>Aankoopkoers en verkoopkoers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/>
              <a:t>De bank koopt goedkoop in en verkoopt tegen een hogere prijs.</a:t>
            </a:r>
          </a:p>
          <a:p>
            <a:pPr marL="0" indent="0">
              <a:buNone/>
            </a:pPr>
            <a:r>
              <a:rPr lang="nl-NL" dirty="0"/>
              <a:t>Je moet dus voor $ 50,- bijvoorbeeld € 40,- betalen.</a:t>
            </a:r>
          </a:p>
          <a:p>
            <a:pPr marL="0" indent="0">
              <a:buNone/>
            </a:pPr>
            <a:r>
              <a:rPr lang="nl-NL" dirty="0"/>
              <a:t>Je krijgt dus voor $ 50,-  minder dan € 40 terug.</a:t>
            </a:r>
          </a:p>
          <a:p>
            <a:pPr marL="0" indent="0">
              <a:buNone/>
            </a:pPr>
            <a:endParaRPr lang="nl-NL" dirty="0"/>
          </a:p>
          <a:p>
            <a:pPr marL="0" indent="0">
              <a:buNone/>
            </a:pPr>
            <a:r>
              <a:rPr lang="nl-NL" dirty="0">
                <a:solidFill>
                  <a:srgbClr val="7030A0"/>
                </a:solidFill>
              </a:rPr>
              <a:t>Andersom:</a:t>
            </a:r>
          </a:p>
          <a:p>
            <a:pPr marL="0" indent="0">
              <a:buNone/>
            </a:pPr>
            <a:r>
              <a:rPr lang="nl-NL" dirty="0"/>
              <a:t>Je krijgt voor € 40,- bijvoorbeeld $ 50,-.</a:t>
            </a:r>
          </a:p>
          <a:p>
            <a:pPr marL="0" indent="0">
              <a:buNone/>
            </a:pPr>
            <a:r>
              <a:rPr lang="nl-NL" dirty="0"/>
              <a:t>Je moet meer dan $ 50,- inwisselen om € 40 terug te krijgen. </a:t>
            </a:r>
          </a:p>
          <a:p>
            <a:pPr marL="0" indent="0">
              <a:buNone/>
            </a:pP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/>
          <a:srcRect t="67756" b="15390"/>
          <a:stretch/>
        </p:blipFill>
        <p:spPr>
          <a:xfrm>
            <a:off x="0" y="5499100"/>
            <a:ext cx="12192000" cy="136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1195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22294" y="440025"/>
            <a:ext cx="8596668" cy="1320800"/>
          </a:xfrm>
        </p:spPr>
        <p:txBody>
          <a:bodyPr/>
          <a:lstStyle/>
          <a:p>
            <a:r>
              <a:rPr lang="nl-NL" b="1" dirty="0"/>
              <a:t>Oefening 1: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376160" y="463176"/>
            <a:ext cx="4461734" cy="1087193"/>
          </a:xfr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7000">
                <a:schemeClr val="accent1">
                  <a:satMod val="103000"/>
                  <a:tint val="73000"/>
                  <a:alpha val="25000"/>
                  <a:lumMod val="17000"/>
                  <a:lumOff val="8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Koers € 1</a:t>
            </a:r>
          </a:p>
          <a:p>
            <a:pPr marL="0" indent="0">
              <a:buNone/>
            </a:pPr>
            <a:r>
              <a:rPr lang="nl-NL" sz="2000" dirty="0"/>
              <a:t>Turkse lira	2,25	       2,14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Tekstvak 3"/>
          <p:cNvSpPr txBox="1"/>
          <p:nvPr/>
        </p:nvSpPr>
        <p:spPr>
          <a:xfrm>
            <a:off x="1322294" y="2334903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In Turkije zie je een tapijt van Tl 2.699,-. </a:t>
            </a:r>
          </a:p>
          <a:p>
            <a:r>
              <a:rPr lang="nl-NL" sz="2800" dirty="0"/>
              <a:t>Hoeveel euro moet je dan betalen?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3515300"/>
              </p:ext>
            </p:extLst>
          </p:nvPr>
        </p:nvGraphicFramePr>
        <p:xfrm>
          <a:off x="1404470" y="4073543"/>
          <a:ext cx="7116678" cy="1628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7222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222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7222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005">
                <a:tc>
                  <a:txBody>
                    <a:bodyPr/>
                    <a:lstStyle/>
                    <a:p>
                      <a:pPr algn="ctr"/>
                      <a:r>
                        <a:rPr lang="nl-NL" sz="3600" dirty="0"/>
                        <a:t>€ 1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200" dirty="0"/>
                        <a:t>€ 1.261,21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005">
                <a:tc>
                  <a:txBody>
                    <a:bodyPr/>
                    <a:lstStyle/>
                    <a:p>
                      <a:pPr algn="ctr"/>
                      <a:r>
                        <a:rPr lang="nl-NL" sz="3600" dirty="0"/>
                        <a:t>Tl</a:t>
                      </a:r>
                      <a:r>
                        <a:rPr lang="nl-NL" sz="3600" baseline="0" dirty="0"/>
                        <a:t> </a:t>
                      </a:r>
                      <a:r>
                        <a:rPr lang="nl-NL" sz="3600" dirty="0"/>
                        <a:t>2,14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600" dirty="0"/>
                        <a:t>Tl</a:t>
                      </a:r>
                      <a:r>
                        <a:rPr lang="nl-NL" sz="3600" baseline="0" dirty="0"/>
                        <a:t> 1</a:t>
                      </a:r>
                      <a:endParaRPr lang="nl-N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600" dirty="0"/>
                        <a:t>Tl 2.699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7872247" y="3359170"/>
            <a:ext cx="41367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€ 1.261,21 + provisie</a:t>
            </a:r>
            <a:endParaRPr lang="nl-NL" sz="2400" b="1" dirty="0">
              <a:solidFill>
                <a:srgbClr val="7030A0"/>
              </a:solidFill>
            </a:endParaRPr>
          </a:p>
        </p:txBody>
      </p:sp>
      <p:sp>
        <p:nvSpPr>
          <p:cNvPr id="7" name="Ovale toelichting 6"/>
          <p:cNvSpPr/>
          <p:nvPr/>
        </p:nvSpPr>
        <p:spPr>
          <a:xfrm>
            <a:off x="2655046" y="5701553"/>
            <a:ext cx="3111500" cy="851625"/>
          </a:xfrm>
          <a:prstGeom prst="wedgeEllipseCallout">
            <a:avLst>
              <a:gd name="adj1" fmla="val -45128"/>
              <a:gd name="adj2" fmla="val -108509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e toelichting 7"/>
          <p:cNvSpPr/>
          <p:nvPr/>
        </p:nvSpPr>
        <p:spPr>
          <a:xfrm>
            <a:off x="7248939" y="2968487"/>
            <a:ext cx="4473161" cy="1105058"/>
          </a:xfrm>
          <a:prstGeom prst="wedgeEllipseCallout">
            <a:avLst>
              <a:gd name="adj1" fmla="val -37633"/>
              <a:gd name="adj2" fmla="val 6690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3221317" y="5828290"/>
            <a:ext cx="29762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Als je koopt, krijg je minder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/>
          <a:srcRect l="15001" r="76354" b="15390"/>
          <a:stretch/>
        </p:blipFill>
        <p:spPr>
          <a:xfrm>
            <a:off x="0" y="-8965"/>
            <a:ext cx="838200" cy="686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29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/>
      <p:bldP spid="7" grpId="0" animBg="1"/>
      <p:bldP spid="8" grpId="0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96420" y="583032"/>
            <a:ext cx="8596668" cy="1320800"/>
          </a:xfrm>
        </p:spPr>
        <p:txBody>
          <a:bodyPr/>
          <a:lstStyle/>
          <a:p>
            <a:r>
              <a:rPr lang="nl-NL" b="1" dirty="0"/>
              <a:t>Oefening 2: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48282" y="583032"/>
            <a:ext cx="4289612" cy="1218801"/>
          </a:xfr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7000">
                <a:schemeClr val="accent1">
                  <a:satMod val="103000"/>
                  <a:tint val="73000"/>
                  <a:alpha val="25000"/>
                  <a:lumMod val="17000"/>
                  <a:lumOff val="8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/>
              <a:t>Koers € 1</a:t>
            </a:r>
          </a:p>
          <a:p>
            <a:pPr marL="0" indent="0">
              <a:buNone/>
            </a:pPr>
            <a:r>
              <a:rPr lang="nl-NL" sz="2000" dirty="0"/>
              <a:t>Turkse lira	2,25  	2,14</a:t>
            </a:r>
          </a:p>
          <a:p>
            <a:pPr marL="0" indent="0">
              <a:buNone/>
            </a:pPr>
            <a:r>
              <a:rPr lang="nl-NL" sz="2000" dirty="0"/>
              <a:t> 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Tekstvak 3"/>
          <p:cNvSpPr txBox="1"/>
          <p:nvPr/>
        </p:nvSpPr>
        <p:spPr>
          <a:xfrm>
            <a:off x="1322294" y="2405063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Je komt terug uit Turkije en hebt nog Tl 135 over. </a:t>
            </a:r>
          </a:p>
          <a:p>
            <a:r>
              <a:rPr lang="nl-NL" sz="2800" dirty="0"/>
              <a:t>Hoeveel euro ontvang je hiervoor?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1142674"/>
              </p:ext>
            </p:extLst>
          </p:nvPr>
        </p:nvGraphicFramePr>
        <p:xfrm>
          <a:off x="1404471" y="4073543"/>
          <a:ext cx="7050417" cy="1628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01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0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01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005">
                <a:tc>
                  <a:txBody>
                    <a:bodyPr/>
                    <a:lstStyle/>
                    <a:p>
                      <a:pPr algn="ctr"/>
                      <a:r>
                        <a:rPr lang="nl-NL" sz="3600" dirty="0"/>
                        <a:t>€ 1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600" dirty="0"/>
                        <a:t>€ 60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005">
                <a:tc>
                  <a:txBody>
                    <a:bodyPr/>
                    <a:lstStyle/>
                    <a:p>
                      <a:pPr algn="ctr"/>
                      <a:r>
                        <a:rPr lang="nl-NL" sz="3600" dirty="0"/>
                        <a:t>Tl</a:t>
                      </a:r>
                      <a:r>
                        <a:rPr lang="nl-NL" sz="3600" baseline="0" dirty="0"/>
                        <a:t> </a:t>
                      </a:r>
                      <a:r>
                        <a:rPr lang="nl-NL" sz="3600" dirty="0"/>
                        <a:t>2,25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600" dirty="0"/>
                        <a:t>Tl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600" dirty="0"/>
                        <a:t>Tl 135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" name="Tekstvak 5"/>
          <p:cNvSpPr txBox="1"/>
          <p:nvPr/>
        </p:nvSpPr>
        <p:spPr>
          <a:xfrm>
            <a:off x="8082455" y="3359170"/>
            <a:ext cx="2625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/>
              <a:t>€ 60 - provisie</a:t>
            </a:r>
            <a:endParaRPr lang="nl-NL" sz="2400" b="1" dirty="0">
              <a:solidFill>
                <a:srgbClr val="7030A0"/>
              </a:solidFill>
            </a:endParaRPr>
          </a:p>
        </p:txBody>
      </p:sp>
      <p:sp>
        <p:nvSpPr>
          <p:cNvPr id="7" name="Ovale toelichting 6"/>
          <p:cNvSpPr/>
          <p:nvPr/>
        </p:nvSpPr>
        <p:spPr>
          <a:xfrm>
            <a:off x="3086100" y="5727700"/>
            <a:ext cx="3897796" cy="927100"/>
          </a:xfrm>
          <a:prstGeom prst="wedgeEllipseCallout">
            <a:avLst>
              <a:gd name="adj1" fmla="val -53646"/>
              <a:gd name="adj2" fmla="val -829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8" name="Ovale toelichting 7"/>
          <p:cNvSpPr/>
          <p:nvPr/>
        </p:nvSpPr>
        <p:spPr>
          <a:xfrm>
            <a:off x="7548282" y="3142304"/>
            <a:ext cx="3159312" cy="820096"/>
          </a:xfrm>
          <a:prstGeom prst="wedgeEllipseCallout">
            <a:avLst>
              <a:gd name="adj1" fmla="val -49528"/>
              <a:gd name="adj2" fmla="val 79598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3221317" y="5828290"/>
            <a:ext cx="3484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dirty="0"/>
              <a:t>Als je verkoopt, moet je meer geven om € 1 te krijgen.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/>
          <a:srcRect l="15001" r="76354" b="15390"/>
          <a:stretch/>
        </p:blipFill>
        <p:spPr>
          <a:xfrm>
            <a:off x="0" y="-8965"/>
            <a:ext cx="838200" cy="686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1804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6" grpId="0"/>
      <p:bldP spid="7" grpId="0" animBg="1"/>
      <p:bldP spid="8" grpId="0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2614" y="581408"/>
            <a:ext cx="8596668" cy="1320800"/>
          </a:xfrm>
        </p:spPr>
        <p:txBody>
          <a:bodyPr/>
          <a:lstStyle/>
          <a:p>
            <a:r>
              <a:rPr lang="nl-NL" b="1" dirty="0"/>
              <a:t>Oefening 3: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7548282" y="463176"/>
            <a:ext cx="4289612" cy="1081845"/>
          </a:xfrm>
          <a:gradFill>
            <a:gsLst>
              <a:gs pos="0">
                <a:schemeClr val="accent1">
                  <a:lumMod val="110000"/>
                  <a:satMod val="105000"/>
                  <a:tint val="67000"/>
                </a:schemeClr>
              </a:gs>
              <a:gs pos="57000">
                <a:schemeClr val="accent1">
                  <a:satMod val="103000"/>
                  <a:tint val="73000"/>
                  <a:alpha val="25000"/>
                  <a:lumMod val="17000"/>
                  <a:lumOff val="83000"/>
                </a:schemeClr>
              </a:gs>
              <a:gs pos="100000">
                <a:schemeClr val="accent1">
                  <a:lumMod val="105000"/>
                  <a:satMod val="109000"/>
                  <a:tint val="81000"/>
                </a:schemeClr>
              </a:gs>
            </a:gsLst>
          </a:gra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>
              <a:buNone/>
            </a:pPr>
            <a:r>
              <a:rPr lang="nl-NL" sz="2000" dirty="0"/>
              <a:t>Koers € 1</a:t>
            </a:r>
          </a:p>
          <a:p>
            <a:pPr marL="0" indent="0">
              <a:buNone/>
            </a:pPr>
            <a:r>
              <a:rPr lang="nl-NL" sz="2000" dirty="0"/>
              <a:t>Turkse lira	2,25		2,14</a:t>
            </a:r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sp>
        <p:nvSpPr>
          <p:cNvPr id="4" name="Tekstvak 3"/>
          <p:cNvSpPr txBox="1"/>
          <p:nvPr/>
        </p:nvSpPr>
        <p:spPr>
          <a:xfrm>
            <a:off x="1322294" y="2405063"/>
            <a:ext cx="105156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/>
              <a:t>Je wil naar Turkije en hebt € 200 te besteden. </a:t>
            </a:r>
          </a:p>
          <a:p>
            <a:r>
              <a:rPr lang="nl-NL" sz="2800" dirty="0"/>
              <a:t>Hoeveel Turkse lira ontvang je hiervoor?</a:t>
            </a:r>
          </a:p>
        </p:txBody>
      </p:sp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73148992"/>
              </p:ext>
            </p:extLst>
          </p:nvPr>
        </p:nvGraphicFramePr>
        <p:xfrm>
          <a:off x="1404471" y="4073543"/>
          <a:ext cx="7076919" cy="16280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5897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5897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3589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14005">
                <a:tc>
                  <a:txBody>
                    <a:bodyPr/>
                    <a:lstStyle/>
                    <a:p>
                      <a:pPr algn="ctr"/>
                      <a:r>
                        <a:rPr lang="nl-NL" sz="3600" dirty="0"/>
                        <a:t>€ 1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600" dirty="0"/>
                        <a:t>€</a:t>
                      </a:r>
                      <a:r>
                        <a:rPr lang="nl-NL" sz="3600" baseline="0" dirty="0"/>
                        <a:t> 1</a:t>
                      </a:r>
                      <a:endParaRPr lang="nl-NL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600" dirty="0"/>
                        <a:t>€ 200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14005">
                <a:tc>
                  <a:txBody>
                    <a:bodyPr/>
                    <a:lstStyle/>
                    <a:p>
                      <a:pPr algn="ctr"/>
                      <a:r>
                        <a:rPr lang="nl-NL" sz="3600" dirty="0"/>
                        <a:t>Tl</a:t>
                      </a:r>
                      <a:r>
                        <a:rPr lang="nl-NL" sz="3600" baseline="0" dirty="0"/>
                        <a:t> </a:t>
                      </a:r>
                      <a:r>
                        <a:rPr lang="nl-NL" sz="3600" dirty="0"/>
                        <a:t>2,14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6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nl-NL" sz="3600" dirty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</a:rPr>
                        <a:t>Tl 428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7" name="Ovale toelichting 6"/>
          <p:cNvSpPr/>
          <p:nvPr/>
        </p:nvSpPr>
        <p:spPr>
          <a:xfrm>
            <a:off x="3086099" y="5650512"/>
            <a:ext cx="3367709" cy="724888"/>
          </a:xfrm>
          <a:prstGeom prst="wedgeEllipseCallout">
            <a:avLst>
              <a:gd name="adj1" fmla="val -53646"/>
              <a:gd name="adj2" fmla="val -82915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Tekstvak 8"/>
          <p:cNvSpPr txBox="1"/>
          <p:nvPr/>
        </p:nvSpPr>
        <p:spPr>
          <a:xfrm>
            <a:off x="3221317" y="5828290"/>
            <a:ext cx="3577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Als je koopt, krijg je minder</a:t>
            </a:r>
          </a:p>
        </p:txBody>
      </p:sp>
      <p:pic>
        <p:nvPicPr>
          <p:cNvPr id="10" name="Afbeelding 9"/>
          <p:cNvPicPr>
            <a:picLocks noChangeAspect="1"/>
          </p:cNvPicPr>
          <p:nvPr/>
        </p:nvPicPr>
        <p:blipFill rotWithShape="1">
          <a:blip r:embed="rId2"/>
          <a:srcRect l="15001" r="76354" b="15390"/>
          <a:stretch/>
        </p:blipFill>
        <p:spPr>
          <a:xfrm>
            <a:off x="0" y="-8965"/>
            <a:ext cx="838200" cy="6866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2859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nimBg="1"/>
      <p:bldP spid="7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ED35075-658F-4412-872A-C98507BE4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Aan</a:t>
            </a:r>
            <a:r>
              <a:rPr lang="en-US" dirty="0"/>
              <a:t> de slag!</a:t>
            </a:r>
            <a:endParaRPr lang="nl-NL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2D5A826-F91C-4904-948C-667DEA108B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2160589"/>
            <a:ext cx="9899226" cy="2275840"/>
          </a:xfrm>
        </p:spPr>
        <p:txBody>
          <a:bodyPr>
            <a:normAutofit/>
          </a:bodyPr>
          <a:lstStyle/>
          <a:p>
            <a:r>
              <a:rPr lang="en-US" sz="2400" dirty="0" err="1"/>
              <a:t>Maken</a:t>
            </a:r>
            <a:r>
              <a:rPr lang="en-US" sz="2400" dirty="0"/>
              <a:t> </a:t>
            </a:r>
            <a:r>
              <a:rPr lang="en-US" sz="2400" dirty="0" err="1"/>
              <a:t>opgaven</a:t>
            </a:r>
            <a:r>
              <a:rPr lang="en-US" sz="2400" dirty="0"/>
              <a:t>  </a:t>
            </a:r>
            <a:r>
              <a:rPr lang="en-US" sz="3200" dirty="0">
                <a:solidFill>
                  <a:schemeClr val="accent1">
                    <a:lumMod val="50000"/>
                  </a:schemeClr>
                </a:solidFill>
              </a:rPr>
              <a:t>2 t/m 10   </a:t>
            </a:r>
            <a:r>
              <a:rPr lang="en-US" sz="2400" dirty="0"/>
              <a:t>(</a:t>
            </a:r>
            <a:r>
              <a:rPr lang="en-US" sz="2400" dirty="0" err="1"/>
              <a:t>vanaf</a:t>
            </a:r>
            <a:r>
              <a:rPr lang="en-US" sz="2400" dirty="0"/>
              <a:t> </a:t>
            </a:r>
            <a:r>
              <a:rPr lang="en-US" sz="2400" dirty="0" err="1"/>
              <a:t>bladzijde</a:t>
            </a:r>
            <a:r>
              <a:rPr lang="en-US" sz="2400" dirty="0"/>
              <a:t> 82)</a:t>
            </a:r>
          </a:p>
          <a:p>
            <a:r>
              <a:rPr lang="en-US" sz="2400" dirty="0" err="1"/>
              <a:t>Nakijken</a:t>
            </a:r>
            <a:r>
              <a:rPr lang="en-US" sz="2400" dirty="0"/>
              <a:t> van </a:t>
            </a:r>
            <a:r>
              <a:rPr lang="en-US" sz="2400" dirty="0" err="1"/>
              <a:t>gemaakte</a:t>
            </a:r>
            <a:r>
              <a:rPr lang="en-US" sz="2400" dirty="0"/>
              <a:t> </a:t>
            </a:r>
            <a:r>
              <a:rPr lang="en-US" sz="2400" dirty="0" err="1"/>
              <a:t>opgaven</a:t>
            </a:r>
            <a:r>
              <a:rPr lang="en-US" sz="2400" dirty="0"/>
              <a:t> met </a:t>
            </a:r>
            <a:r>
              <a:rPr lang="en-US" sz="2400" dirty="0">
                <a:solidFill>
                  <a:srgbClr val="FF0000"/>
                </a:solidFill>
              </a:rPr>
              <a:t>rode</a:t>
            </a:r>
            <a:r>
              <a:rPr lang="en-US" sz="2400" dirty="0"/>
              <a:t> pen/</a:t>
            </a:r>
            <a:r>
              <a:rPr lang="en-US" sz="2400" dirty="0" err="1"/>
              <a:t>potlood</a:t>
            </a:r>
            <a:endParaRPr lang="en-US" sz="2400" dirty="0"/>
          </a:p>
          <a:p>
            <a:r>
              <a:rPr lang="en-US" sz="2400" dirty="0"/>
              <a:t>In je </a:t>
            </a:r>
            <a:r>
              <a:rPr lang="en-US" sz="2400" dirty="0" err="1"/>
              <a:t>boek</a:t>
            </a:r>
            <a:r>
              <a:rPr lang="en-US" sz="2400" dirty="0"/>
              <a:t> mag je </a:t>
            </a:r>
            <a:r>
              <a:rPr lang="en-US" sz="2400" dirty="0" err="1"/>
              <a:t>opgaven</a:t>
            </a:r>
            <a:r>
              <a:rPr lang="en-US" sz="2400" dirty="0"/>
              <a:t> 2, 3, 6 </a:t>
            </a:r>
            <a:r>
              <a:rPr lang="en-US" sz="2400" dirty="0" err="1"/>
              <a:t>maken</a:t>
            </a:r>
            <a:r>
              <a:rPr lang="en-US" sz="2400" dirty="0"/>
              <a:t> </a:t>
            </a:r>
            <a:r>
              <a:rPr lang="en-US" sz="2400" dirty="0">
                <a:sym typeface="Wingdings" panose="05000000000000000000" pitchFamily="2" charset="2"/>
              </a:rPr>
              <a:t> rest in je </a:t>
            </a:r>
            <a:r>
              <a:rPr lang="en-US" sz="2400" dirty="0" err="1">
                <a:sym typeface="Wingdings" panose="05000000000000000000" pitchFamily="2" charset="2"/>
              </a:rPr>
              <a:t>schrift</a:t>
            </a:r>
            <a:r>
              <a:rPr lang="en-US" sz="2400" dirty="0">
                <a:sym typeface="Wingdings" panose="05000000000000000000" pitchFamily="2" charset="2"/>
              </a:rPr>
              <a:t>!</a:t>
            </a:r>
            <a:r>
              <a:rPr lang="en-US" sz="2400" dirty="0"/>
              <a:t>  </a:t>
            </a:r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Tijdelijke aanduiding voor inhoud 2">
            <a:extLst>
              <a:ext uri="{FF2B5EF4-FFF2-40B4-BE49-F238E27FC236}">
                <a16:creationId xmlns:a16="http://schemas.microsoft.com/office/drawing/2014/main" id="{7B91F32B-F25E-4202-930C-E219B928C0FA}"/>
              </a:ext>
            </a:extLst>
          </p:cNvPr>
          <p:cNvSpPr txBox="1">
            <a:spLocks/>
          </p:cNvSpPr>
          <p:nvPr/>
        </p:nvSpPr>
        <p:spPr>
          <a:xfrm>
            <a:off x="748454" y="4436429"/>
            <a:ext cx="8596668" cy="1893251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>
                  <a:lumMod val="75000"/>
                </a:schemeClr>
              </a:buClr>
              <a:buSzPct val="80000"/>
              <a:buFont typeface="Wingdings 3" charset="2"/>
              <a:buChar char=""/>
              <a:defRPr sz="1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 3" charset="2"/>
              <a:buNone/>
            </a:pPr>
            <a:r>
              <a:rPr lang="en-US" sz="2400" dirty="0"/>
              <a:t>Wat </a:t>
            </a:r>
            <a:r>
              <a:rPr lang="en-US" sz="2400" dirty="0" err="1"/>
              <a:t>moet</a:t>
            </a:r>
            <a:r>
              <a:rPr lang="en-US" sz="2400" dirty="0"/>
              <a:t> je nu </a:t>
            </a:r>
            <a:r>
              <a:rPr lang="en-US" sz="2400" dirty="0" err="1"/>
              <a:t>kunnen</a:t>
            </a:r>
            <a:r>
              <a:rPr lang="en-US" sz="2400" dirty="0"/>
              <a:t>?</a:t>
            </a:r>
          </a:p>
          <a:p>
            <a:pPr>
              <a:buFontTx/>
              <a:buChar char="-"/>
            </a:pPr>
            <a:r>
              <a:rPr lang="en-US" sz="2400" dirty="0"/>
              <a:t>Je </a:t>
            </a:r>
            <a:r>
              <a:rPr lang="en-US" sz="2400" dirty="0" err="1"/>
              <a:t>weet</a:t>
            </a:r>
            <a:r>
              <a:rPr lang="en-US" sz="2400" dirty="0"/>
              <a:t> wat de </a:t>
            </a:r>
            <a:r>
              <a:rPr lang="en-US" sz="2400" dirty="0" err="1"/>
              <a:t>rol</a:t>
            </a:r>
            <a:r>
              <a:rPr lang="en-US" sz="2400" dirty="0"/>
              <a:t> van de bank is </a:t>
            </a:r>
            <a:r>
              <a:rPr lang="en-US" sz="2400" dirty="0" err="1"/>
              <a:t>bij</a:t>
            </a:r>
            <a:r>
              <a:rPr lang="en-US" sz="2400" dirty="0"/>
              <a:t> </a:t>
            </a:r>
            <a:r>
              <a:rPr lang="en-US" sz="2400" dirty="0" err="1"/>
              <a:t>vraag</a:t>
            </a:r>
            <a:r>
              <a:rPr lang="en-US" sz="2400" dirty="0"/>
              <a:t>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aanbod</a:t>
            </a:r>
            <a:r>
              <a:rPr lang="en-US" sz="2400" dirty="0"/>
              <a:t> van geld.</a:t>
            </a:r>
          </a:p>
          <a:p>
            <a:pPr>
              <a:buFontTx/>
              <a:buChar char="-"/>
            </a:pPr>
            <a:r>
              <a:rPr lang="en-US" sz="2400" dirty="0"/>
              <a:t>Je </a:t>
            </a:r>
            <a:r>
              <a:rPr lang="en-US" sz="2400" dirty="0" err="1"/>
              <a:t>kent</a:t>
            </a:r>
            <a:r>
              <a:rPr lang="en-US" sz="2400" dirty="0"/>
              <a:t> de </a:t>
            </a:r>
            <a:r>
              <a:rPr lang="en-US" sz="2400" dirty="0" err="1"/>
              <a:t>voor</a:t>
            </a:r>
            <a:r>
              <a:rPr lang="en-US" sz="2400" dirty="0"/>
              <a:t>- </a:t>
            </a:r>
            <a:r>
              <a:rPr lang="en-US" sz="2400" dirty="0" err="1"/>
              <a:t>en</a:t>
            </a:r>
            <a:r>
              <a:rPr lang="en-US" sz="2400" dirty="0"/>
              <a:t> </a:t>
            </a:r>
            <a:r>
              <a:rPr lang="en-US" sz="2400" dirty="0" err="1"/>
              <a:t>nadelen</a:t>
            </a:r>
            <a:r>
              <a:rPr lang="en-US" sz="2400" dirty="0"/>
              <a:t> van </a:t>
            </a:r>
            <a:r>
              <a:rPr lang="en-US" sz="2400" dirty="0" err="1"/>
              <a:t>beleggen</a:t>
            </a:r>
            <a:r>
              <a:rPr lang="en-US" sz="2400" dirty="0"/>
              <a:t>.</a:t>
            </a:r>
          </a:p>
          <a:p>
            <a:pPr>
              <a:buFontTx/>
              <a:buChar char="-"/>
            </a:pPr>
            <a:r>
              <a:rPr lang="en-US" sz="2400" dirty="0"/>
              <a:t>Je </a:t>
            </a:r>
            <a:r>
              <a:rPr lang="en-US" sz="2400" dirty="0" err="1"/>
              <a:t>kunt</a:t>
            </a:r>
            <a:r>
              <a:rPr lang="en-US" sz="2400" dirty="0"/>
              <a:t> </a:t>
            </a:r>
            <a:r>
              <a:rPr lang="en-US" sz="2400" dirty="0" err="1"/>
              <a:t>rekenen</a:t>
            </a:r>
            <a:r>
              <a:rPr lang="en-US" sz="2400" dirty="0"/>
              <a:t> met </a:t>
            </a:r>
            <a:r>
              <a:rPr lang="en-US" sz="2400" dirty="0" err="1"/>
              <a:t>vreemde</a:t>
            </a:r>
            <a:r>
              <a:rPr lang="en-US" sz="2400" dirty="0"/>
              <a:t> valuta</a:t>
            </a:r>
          </a:p>
        </p:txBody>
      </p:sp>
    </p:spTree>
    <p:extLst>
      <p:ext uri="{BB962C8B-B14F-4D97-AF65-F5344CB8AC3E}">
        <p14:creationId xmlns:p14="http://schemas.microsoft.com/office/powerpoint/2010/main" val="3940175094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23659B44-6E34-4CE8-8F0D-387DA799682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116</TotalTime>
  <Words>476</Words>
  <Application>Microsoft Office PowerPoint</Application>
  <PresentationFormat>Breedbeeld</PresentationFormat>
  <Paragraphs>95</Paragraphs>
  <Slides>11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3.4 Nog meer bankzaken?</vt:lpstr>
      <vt:lpstr>Invullen: 2%, 8%, lenen, sparen</vt:lpstr>
      <vt:lpstr>Beleggen</vt:lpstr>
      <vt:lpstr>Eurozone</vt:lpstr>
      <vt:lpstr>Aankoopkoers en verkoopkoers</vt:lpstr>
      <vt:lpstr>Oefening 1:</vt:lpstr>
      <vt:lpstr>Oefening 2:</vt:lpstr>
      <vt:lpstr>Oefening 3:</vt:lpstr>
      <vt:lpstr>Aan de slag!</vt:lpstr>
      <vt:lpstr>Test jezelf  let op provisie!!!</vt:lpstr>
      <vt:lpstr>Antwoorden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 bank en jouw geld</dc:title>
  <dc:creator>Seelen, BMJG (Bernard)</dc:creator>
  <cp:lastModifiedBy>Seelen, BMJG (Bernhard)</cp:lastModifiedBy>
  <cp:revision>7</cp:revision>
  <dcterms:created xsi:type="dcterms:W3CDTF">2019-09-19T12:24:03Z</dcterms:created>
  <dcterms:modified xsi:type="dcterms:W3CDTF">2021-11-23T10:20:14Z</dcterms:modified>
</cp:coreProperties>
</file>